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1" autoAdjust="0"/>
    <p:restoredTop sz="94660"/>
  </p:normalViewPr>
  <p:slideViewPr>
    <p:cSldViewPr snapToGrid="0">
      <p:cViewPr varScale="1">
        <p:scale>
          <a:sx n="55" d="100"/>
          <a:sy n="55" d="100"/>
        </p:scale>
        <p:origin x="102" y="11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E1906-92B9-47FE-BFC9-5EAB571E0854}" type="datetimeFigureOut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54E40-8FBD-4D23-A711-D706E2CE24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9423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E1906-92B9-47FE-BFC9-5EAB571E0854}" type="datetimeFigureOut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54E40-8FBD-4D23-A711-D706E2CE24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9408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E1906-92B9-47FE-BFC9-5EAB571E0854}" type="datetimeFigureOut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54E40-8FBD-4D23-A711-D706E2CE24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9720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E1906-92B9-47FE-BFC9-5EAB571E0854}" type="datetimeFigureOut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54E40-8FBD-4D23-A711-D706E2CE24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0199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E1906-92B9-47FE-BFC9-5EAB571E0854}" type="datetimeFigureOut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54E40-8FBD-4D23-A711-D706E2CE24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6274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E1906-92B9-47FE-BFC9-5EAB571E0854}" type="datetimeFigureOut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54E40-8FBD-4D23-A711-D706E2CE24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6817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E1906-92B9-47FE-BFC9-5EAB571E0854}" type="datetimeFigureOut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54E40-8FBD-4D23-A711-D706E2CE24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4249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E1906-92B9-47FE-BFC9-5EAB571E0854}" type="datetimeFigureOut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54E40-8FBD-4D23-A711-D706E2CE24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2393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E1906-92B9-47FE-BFC9-5EAB571E0854}" type="datetimeFigureOut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54E40-8FBD-4D23-A711-D706E2CE24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9756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E1906-92B9-47FE-BFC9-5EAB571E0854}" type="datetimeFigureOut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54E40-8FBD-4D23-A711-D706E2CE24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1022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E1906-92B9-47FE-BFC9-5EAB571E0854}" type="datetimeFigureOut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54E40-8FBD-4D23-A711-D706E2CE24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540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E1906-92B9-47FE-BFC9-5EAB571E0854}" type="datetimeFigureOut">
              <a:rPr kumimoji="1" lang="ja-JP" altLang="en-US" smtClean="0"/>
              <a:t>2022/10/11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54E40-8FBD-4D23-A711-D706E2CE24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7574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429301" y="633046"/>
            <a:ext cx="7533566" cy="786320"/>
          </a:xfrm>
          <a:ln w="127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altLang="ja-JP" sz="3600" dirty="0"/>
              <a:t>COI Disclosure</a:t>
            </a:r>
            <a:endParaRPr kumimoji="1" lang="ja-JP" altLang="en-US" sz="2400" dirty="0"/>
          </a:p>
        </p:txBody>
      </p:sp>
      <p:sp>
        <p:nvSpPr>
          <p:cNvPr id="11" name="正方形/長方形 10"/>
          <p:cNvSpPr/>
          <p:nvPr/>
        </p:nvSpPr>
        <p:spPr>
          <a:xfrm>
            <a:off x="2429301" y="1734220"/>
            <a:ext cx="7533566" cy="1077218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 anchor="t">
            <a:spAutoFit/>
          </a:bodyPr>
          <a:lstStyle/>
          <a:p>
            <a:r>
              <a:rPr lang="en-US" altLang="ja-JP" sz="3200" dirty="0"/>
              <a:t>Authors:</a:t>
            </a:r>
          </a:p>
          <a:p>
            <a:pPr algn="ctr"/>
            <a:r>
              <a:rPr lang="en-US" altLang="ja-JP" sz="3200" dirty="0"/>
              <a:t> </a:t>
            </a:r>
          </a:p>
        </p:txBody>
      </p:sp>
      <p:sp>
        <p:nvSpPr>
          <p:cNvPr id="14" name="サブタイトル 13"/>
          <p:cNvSpPr>
            <a:spLocks noGrp="1"/>
          </p:cNvSpPr>
          <p:nvPr>
            <p:ph type="subTitle" idx="1"/>
          </p:nvPr>
        </p:nvSpPr>
        <p:spPr>
          <a:xfrm>
            <a:off x="1824251" y="3126292"/>
            <a:ext cx="8711821" cy="1655762"/>
          </a:xfrm>
        </p:spPr>
        <p:txBody>
          <a:bodyPr>
            <a:normAutofit fontScale="55000" lnSpcReduction="20000"/>
          </a:bodyPr>
          <a:lstStyle/>
          <a:p>
            <a:pPr algn="l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altLang="ja-JP" sz="3900" dirty="0">
                <a:latin typeface="+mj-lt"/>
                <a:ea typeface="+mj-ea"/>
                <a:cs typeface="+mj-cs"/>
              </a:rPr>
              <a:t>Trust research/joint research funds:	</a:t>
            </a:r>
            <a:r>
              <a:rPr lang="ja-JP" altLang="en-US" sz="3900" dirty="0">
                <a:latin typeface="+mj-lt"/>
                <a:ea typeface="+mj-ea"/>
                <a:cs typeface="+mj-cs"/>
              </a:rPr>
              <a:t>○○</a:t>
            </a:r>
            <a:r>
              <a:rPr lang="en-US" altLang="ja-JP" sz="3900" dirty="0">
                <a:latin typeface="+mj-lt"/>
                <a:ea typeface="+mj-ea"/>
                <a:cs typeface="+mj-cs"/>
              </a:rPr>
              <a:t>pharmaceutical company </a:t>
            </a:r>
          </a:p>
          <a:p>
            <a:pPr algn="l">
              <a:lnSpc>
                <a:spcPct val="150000"/>
              </a:lnSpc>
              <a:spcBef>
                <a:spcPts val="600"/>
              </a:spcBef>
              <a:defRPr/>
            </a:pPr>
            <a:r>
              <a:rPr lang="en-US" altLang="ja-JP" sz="3900" dirty="0">
                <a:latin typeface="+mj-lt"/>
                <a:ea typeface="+mj-ea"/>
                <a:cs typeface="+mj-cs"/>
              </a:rPr>
              <a:t>Scholarship fund:			</a:t>
            </a:r>
            <a:r>
              <a:rPr lang="ja-JP" altLang="en-US" sz="3900" dirty="0">
                <a:latin typeface="+mj-lt"/>
                <a:ea typeface="+mj-ea"/>
                <a:cs typeface="+mj-cs"/>
              </a:rPr>
              <a:t>○○</a:t>
            </a:r>
            <a:r>
              <a:rPr lang="en-US" altLang="ja-JP" sz="3900" dirty="0">
                <a:latin typeface="+mj-lt"/>
                <a:ea typeface="+mj-ea"/>
                <a:cs typeface="+mj-cs"/>
              </a:rPr>
              <a:t>pharmaceutical company</a:t>
            </a:r>
          </a:p>
          <a:p>
            <a:pPr algn="l">
              <a:lnSpc>
                <a:spcPct val="150000"/>
              </a:lnSpc>
              <a:spcBef>
                <a:spcPts val="600"/>
              </a:spcBef>
              <a:defRPr/>
            </a:pPr>
            <a:r>
              <a:rPr lang="en-US" altLang="ja-JP" sz="3900" dirty="0">
                <a:latin typeface="+mj-lt"/>
                <a:ea typeface="+mj-ea"/>
                <a:cs typeface="+mj-cs"/>
              </a:rPr>
              <a:t>Affiliation with Endowed Department:	yes</a:t>
            </a:r>
            <a:r>
              <a:rPr lang="ja-JP" altLang="en-US" sz="3900" dirty="0">
                <a:latin typeface="+mj-lt"/>
                <a:ea typeface="+mj-ea"/>
                <a:cs typeface="+mj-cs"/>
              </a:rPr>
              <a:t>（○○</a:t>
            </a:r>
            <a:r>
              <a:rPr lang="en-US" altLang="ja-JP" sz="3900" dirty="0">
                <a:latin typeface="+mj-lt"/>
                <a:ea typeface="+mj-ea"/>
                <a:cs typeface="+mj-cs"/>
              </a:rPr>
              <a:t>pharmaceuticals</a:t>
            </a:r>
            <a:r>
              <a:rPr lang="ja-JP" altLang="en-US" sz="3900" dirty="0">
                <a:latin typeface="+mj-lt"/>
                <a:ea typeface="+mj-ea"/>
                <a:cs typeface="+mj-cs"/>
              </a:rPr>
              <a:t>）</a:t>
            </a:r>
          </a:p>
          <a:p>
            <a:endParaRPr kumimoji="1" lang="ja-JP" altLang="en-US" dirty="0">
              <a:latin typeface="Cambria" panose="02040503050406030204" pitchFamily="18" charset="0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3248167" y="5004575"/>
            <a:ext cx="7083188" cy="9233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dirty="0">
                <a:latin typeface="Arial" charset="0"/>
              </a:rPr>
              <a:t>【Sample】</a:t>
            </a:r>
          </a:p>
          <a:p>
            <a:pPr>
              <a:defRPr/>
            </a:pPr>
            <a:r>
              <a:rPr lang="en-US" altLang="ja-JP" dirty="0">
                <a:latin typeface="Arial" charset="0"/>
              </a:rPr>
              <a:t>If “yes”, leave the relevant item(s) and give the name(s) of company/organization. There is no need to disclose the amounts.</a:t>
            </a:r>
            <a:endParaRPr lang="ja-JP" altLang="en-US" dirty="0">
              <a:latin typeface="Arial" charset="0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474226" y="6150426"/>
            <a:ext cx="2857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(within the previous 3 years)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877157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81</Words>
  <Application>Microsoft Office PowerPoint</Application>
  <PresentationFormat>ワイド画面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</vt:lpstr>
      <vt:lpstr>Office テーマ</vt:lpstr>
      <vt:lpstr>COI Disclosure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Japan Geriatrics Society COI Disclosure</dc:title>
  <dc:creator>Microsoft アカウント</dc:creator>
  <cp:lastModifiedBy>真綾 山田</cp:lastModifiedBy>
  <cp:revision>8</cp:revision>
  <dcterms:created xsi:type="dcterms:W3CDTF">2022-01-21T04:33:51Z</dcterms:created>
  <dcterms:modified xsi:type="dcterms:W3CDTF">2022-10-11T08:59:22Z</dcterms:modified>
</cp:coreProperties>
</file>